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7" r:id="rId1"/>
  </p:sldMasterIdLst>
  <p:sldIdLst>
    <p:sldId id="276" r:id="rId2"/>
    <p:sldId id="256" r:id="rId3"/>
    <p:sldId id="257" r:id="rId4"/>
    <p:sldId id="27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557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7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7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19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21588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5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1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9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4644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3AF50F-86B5-4331-AA68-4A59CF3C6A23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9D189ED-7B95-4884-897E-5D8BB005037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6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84574769-622A-4DC6-9C80-C21D1899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AE0022E2-857A-4FF7-B6FA-C9DC7E280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A blurry image of a table&#10;&#10;Description automatically generated">
            <a:extLst>
              <a:ext uri="{FF2B5EF4-FFF2-40B4-BE49-F238E27FC236}">
                <a16:creationId xmlns:a16="http://schemas.microsoft.com/office/drawing/2014/main" id="{0AFDA8C9-59A3-4AB6-83A8-C716C5903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r="-1" b="-1"/>
          <a:stretch/>
        </p:blipFill>
        <p:spPr>
          <a:xfrm>
            <a:off x="649254" y="0"/>
            <a:ext cx="11305308" cy="6857990"/>
          </a:xfrm>
          <a:prstGeom prst="rect">
            <a:avLst/>
          </a:prstGeom>
        </p:spPr>
      </p:pic>
      <p:sp>
        <p:nvSpPr>
          <p:cNvPr id="30" name="Freeform 6">
            <a:extLst>
              <a:ext uri="{FF2B5EF4-FFF2-40B4-BE49-F238E27FC236}">
                <a16:creationId xmlns:a16="http://schemas.microsoft.com/office/drawing/2014/main" id="{4221C5A0-F29A-44D5-BE5B-DBD8AF0DD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1A7E89-7EDD-40F4-BA61-22543A146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FEF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B813E0-2D00-416D-A23C-7AB18A8FF4F4}"/>
              </a:ext>
            </a:extLst>
          </p:cNvPr>
          <p:cNvSpPr txBox="1"/>
          <p:nvPr/>
        </p:nvSpPr>
        <p:spPr>
          <a:xfrm>
            <a:off x="1010181" y="1050749"/>
            <a:ext cx="10573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Computer Human Interaction</a:t>
            </a:r>
          </a:p>
          <a:p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       Presentation for </a:t>
            </a:r>
          </a:p>
          <a:p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      food factory website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348830-6F4C-46B2-8943-CBDFBACD1471}"/>
              </a:ext>
            </a:extLst>
          </p:cNvPr>
          <p:cNvSpPr txBox="1"/>
          <p:nvPr/>
        </p:nvSpPr>
        <p:spPr>
          <a:xfrm>
            <a:off x="1543221" y="4092869"/>
            <a:ext cx="9517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Created by </a:t>
            </a:r>
          </a:p>
          <a:p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               </a:t>
            </a:r>
            <a:r>
              <a:rPr lang="en-US" sz="4800" b="1" u="sng" dirty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Varnali Gandhi</a:t>
            </a:r>
          </a:p>
          <a:p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4890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17DE8-D591-4B5B-AF43-855133DE6116}"/>
              </a:ext>
            </a:extLst>
          </p:cNvPr>
          <p:cNvSpPr txBox="1"/>
          <p:nvPr/>
        </p:nvSpPr>
        <p:spPr>
          <a:xfrm>
            <a:off x="1078523" y="5449151"/>
            <a:ext cx="10318418" cy="523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800" dirty="0">
                <a:solidFill>
                  <a:srgbClr val="2A1A00"/>
                </a:solidFill>
                <a:latin typeface="Algerian" panose="04020705040A02060702" pitchFamily="82" charset="0"/>
                <a:ea typeface="+mj-ea"/>
                <a:cs typeface="+mj-cs"/>
              </a:rPr>
              <a:t>About us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1C973-A451-4B96-868D-63C88570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15" r="1228" b="9180"/>
          <a:stretch/>
        </p:blipFill>
        <p:spPr>
          <a:xfrm>
            <a:off x="0" y="1"/>
            <a:ext cx="12192000" cy="50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3916A-26D6-458A-AE59-82ED87E93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8" b="5089"/>
          <a:stretch/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191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2C48C-A17A-4133-B7EB-3B9DDB012E8A}"/>
              </a:ext>
            </a:extLst>
          </p:cNvPr>
          <p:cNvSpPr txBox="1"/>
          <p:nvPr/>
        </p:nvSpPr>
        <p:spPr>
          <a:xfrm>
            <a:off x="1078523" y="5449151"/>
            <a:ext cx="10318418" cy="523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800" dirty="0">
                <a:solidFill>
                  <a:srgbClr val="2A1A00"/>
                </a:solidFill>
                <a:latin typeface="Algerian" panose="04020705040A02060702" pitchFamily="82" charset="0"/>
                <a:ea typeface="+mj-ea"/>
                <a:cs typeface="Times New Roman" panose="02020603050405020304" pitchFamily="18" charset="0"/>
              </a:rPr>
              <a:t>Menu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22B39-A318-44AA-BFCB-EB831DEE3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8" r="2000" b="5757"/>
          <a:stretch/>
        </p:blipFill>
        <p:spPr>
          <a:xfrm>
            <a:off x="167641" y="0"/>
            <a:ext cx="11765280" cy="49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16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7825F-46E3-434A-A77D-9D4A9AC9A9C1}"/>
              </a:ext>
            </a:extLst>
          </p:cNvPr>
          <p:cNvSpPr txBox="1"/>
          <p:nvPr/>
        </p:nvSpPr>
        <p:spPr>
          <a:xfrm>
            <a:off x="1078523" y="5449151"/>
            <a:ext cx="10318418" cy="523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800" dirty="0">
                <a:solidFill>
                  <a:srgbClr val="2A1A00"/>
                </a:solidFill>
                <a:latin typeface="Algerian" panose="04020705040A02060702" pitchFamily="82" charset="0"/>
                <a:ea typeface="+mj-ea"/>
                <a:cs typeface="+mj-cs"/>
              </a:rPr>
              <a:t>Second page in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A5470-E0BB-4225-80B4-EE749809B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" t="13538" r="1625" b="5089"/>
          <a:stretch/>
        </p:blipFill>
        <p:spPr>
          <a:xfrm>
            <a:off x="0" y="2135"/>
            <a:ext cx="12192000" cy="49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79F42-5C7A-44DD-9E9F-A34795A48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091" y="0"/>
            <a:ext cx="114729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09777E15-6D68-4808-AD20-82EA7377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28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E79CAD8-9F7F-4756-BD12-8463CA4C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923A21-5790-4667-B5C7-ADA793B4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448" y="643466"/>
            <a:ext cx="9600802" cy="5571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C710D-09F6-4EEF-9029-4817031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3" r="1125" b="6868"/>
          <a:stretch/>
        </p:blipFill>
        <p:spPr>
          <a:xfrm>
            <a:off x="1024066" y="643466"/>
            <a:ext cx="10859514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DFE4B-AE77-4B29-A1F5-F340984EFF8B}"/>
              </a:ext>
            </a:extLst>
          </p:cNvPr>
          <p:cNvSpPr txBox="1"/>
          <p:nvPr/>
        </p:nvSpPr>
        <p:spPr>
          <a:xfrm>
            <a:off x="885825" y="-139932"/>
            <a:ext cx="4015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Algerian" panose="04020705040A02060702" pitchFamily="82" charset="0"/>
              </a:rPr>
              <a:t>Chef  page</a:t>
            </a:r>
          </a:p>
        </p:txBody>
      </p:sp>
    </p:spTree>
    <p:extLst>
      <p:ext uri="{BB962C8B-B14F-4D97-AF65-F5344CB8AC3E}">
        <p14:creationId xmlns:p14="http://schemas.microsoft.com/office/powerpoint/2010/main" val="2683213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8FC7E-92EF-495E-8E8B-49E269919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8" r="1375" b="5756"/>
          <a:stretch/>
        </p:blipFill>
        <p:spPr>
          <a:xfrm>
            <a:off x="0" y="0"/>
            <a:ext cx="12192000" cy="49579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B75A2-BB43-41C7-9023-257F3221F837}"/>
              </a:ext>
            </a:extLst>
          </p:cNvPr>
          <p:cNvSpPr/>
          <p:nvPr/>
        </p:nvSpPr>
        <p:spPr>
          <a:xfrm>
            <a:off x="2865120" y="55564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800" dirty="0">
                <a:solidFill>
                  <a:srgbClr val="2A1A00"/>
                </a:solidFill>
                <a:latin typeface="Algerian" panose="04020705040A02060702" pitchFamily="82" charset="0"/>
              </a:rPr>
              <a:t>All the images of the dishes </a:t>
            </a:r>
          </a:p>
        </p:txBody>
      </p:sp>
    </p:spTree>
    <p:extLst>
      <p:ext uri="{BB962C8B-B14F-4D97-AF65-F5344CB8AC3E}">
        <p14:creationId xmlns:p14="http://schemas.microsoft.com/office/powerpoint/2010/main" val="358268247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13576-D302-42B7-A3EC-A272625CC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1DD2E-1EA1-498E-B505-025FD4ABB120}"/>
              </a:ext>
            </a:extLst>
          </p:cNvPr>
          <p:cNvSpPr txBox="1"/>
          <p:nvPr/>
        </p:nvSpPr>
        <p:spPr>
          <a:xfrm>
            <a:off x="1401663" y="5411855"/>
            <a:ext cx="10274497" cy="1605361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spc="800" dirty="0">
                <a:solidFill>
                  <a:schemeClr val="tx2"/>
                </a:solidFill>
                <a:latin typeface="Algerian" panose="04020705040A02060702" pitchFamily="82" charset="0"/>
                <a:ea typeface="+mj-ea"/>
                <a:cs typeface="+mj-cs"/>
              </a:rPr>
              <a:t>Cart 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1D25BAD6-AA7B-43BE-870A-D587E51BE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FD5E6-B6CA-492E-9360-D741D07D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50" t="47999" r="6625" b="16206"/>
          <a:stretch/>
        </p:blipFill>
        <p:spPr>
          <a:xfrm>
            <a:off x="3200401" y="106681"/>
            <a:ext cx="6400799" cy="5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58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79F42-5C7A-44DD-9E9F-A34795A48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091" y="0"/>
            <a:ext cx="114729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09777E15-6D68-4808-AD20-82EA7377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28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E79CAD8-9F7F-4756-BD12-8463CA4C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923A21-5790-4667-B5C7-ADA793B4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448" y="643466"/>
            <a:ext cx="9600802" cy="5571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85047-1FA9-4996-80FD-A6ECC46F4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9" r="1" b="9180"/>
          <a:stretch/>
        </p:blipFill>
        <p:spPr>
          <a:xfrm>
            <a:off x="1664449" y="524932"/>
            <a:ext cx="9600802" cy="5799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BA072-4808-4402-8512-8621A6B013C4}"/>
              </a:ext>
            </a:extLst>
          </p:cNvPr>
          <p:cNvSpPr txBox="1"/>
          <p:nvPr/>
        </p:nvSpPr>
        <p:spPr>
          <a:xfrm>
            <a:off x="1491631" y="-60699"/>
            <a:ext cx="3990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lgerian" panose="04020705040A02060702" pitchFamily="82" charset="0"/>
                <a:cs typeface="Times New Roman" panose="02020603050405020304" pitchFamily="18" charset="0"/>
              </a:rPr>
              <a:t>Payment Page</a:t>
            </a:r>
          </a:p>
        </p:txBody>
      </p:sp>
    </p:spTree>
    <p:extLst>
      <p:ext uri="{BB962C8B-B14F-4D97-AF65-F5344CB8AC3E}">
        <p14:creationId xmlns:p14="http://schemas.microsoft.com/office/powerpoint/2010/main" val="206203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79F42-5C7A-44DD-9E9F-A34795A48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091" y="0"/>
            <a:ext cx="114729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09777E15-6D68-4808-AD20-82EA7377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28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E79CAD8-9F7F-4756-BD12-8463CA4C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923A21-5790-4667-B5C7-ADA793B4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448" y="643466"/>
            <a:ext cx="9600802" cy="5571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A8341-4569-4EBF-A540-68B48446015B}"/>
              </a:ext>
            </a:extLst>
          </p:cNvPr>
          <p:cNvSpPr/>
          <p:nvPr/>
        </p:nvSpPr>
        <p:spPr>
          <a:xfrm>
            <a:off x="3521671" y="2644169"/>
            <a:ext cx="588635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812628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Freeform: Shape 39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D2D1D-ADED-4EF7-8B9C-D0212928DAC0}"/>
              </a:ext>
            </a:extLst>
          </p:cNvPr>
          <p:cNvSpPr txBox="1"/>
          <p:nvPr/>
        </p:nvSpPr>
        <p:spPr>
          <a:xfrm>
            <a:off x="1078523" y="5449151"/>
            <a:ext cx="10318418" cy="523811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cap="all" spc="800" dirty="0">
                <a:solidFill>
                  <a:srgbClr val="2A1A00"/>
                </a:solidFill>
                <a:latin typeface="Algerian" panose="04020705040A02060702" pitchFamily="82" charset="0"/>
                <a:ea typeface="+mj-ea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FE72CF2-1BE1-4332-B8CD-0DC58354B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9" r="1375" b="11537"/>
          <a:stretch/>
        </p:blipFill>
        <p:spPr>
          <a:xfrm>
            <a:off x="0" y="0"/>
            <a:ext cx="12192000" cy="50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1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12-08 13-12-22-991">
            <a:hlinkClick r:id="" action="ppaction://media"/>
            <a:extLst>
              <a:ext uri="{FF2B5EF4-FFF2-40B4-BE49-F238E27FC236}">
                <a16:creationId xmlns:a16="http://schemas.microsoft.com/office/drawing/2014/main" id="{78CBD6B5-4D42-4C79-A444-C25563D8E5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056" r="1203"/>
          <a:stretch/>
        </p:blipFill>
        <p:spPr>
          <a:xfrm>
            <a:off x="1152855" y="594360"/>
            <a:ext cx="10460025" cy="56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90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425B4-778B-4304-954D-DCB910C03899}"/>
              </a:ext>
            </a:extLst>
          </p:cNvPr>
          <p:cNvSpPr txBox="1"/>
          <p:nvPr/>
        </p:nvSpPr>
        <p:spPr>
          <a:xfrm>
            <a:off x="936791" y="5725116"/>
            <a:ext cx="10318418" cy="523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800" dirty="0">
                <a:solidFill>
                  <a:srgbClr val="2A1A00"/>
                </a:solidFill>
                <a:latin typeface="Algerian" panose="04020705040A02060702" pitchFamily="82" charset="0"/>
                <a:ea typeface="+mj-ea"/>
                <a:cs typeface="Times New Roman" panose="02020603050405020304" pitchFamily="18" charset="0"/>
              </a:rPr>
              <a:t>Log-in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EC47A-B368-4D30-9A2C-F66CBF985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1" r="1250" b="5089"/>
          <a:stretch/>
        </p:blipFill>
        <p:spPr>
          <a:xfrm>
            <a:off x="0" y="0"/>
            <a:ext cx="12192000" cy="54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108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079F42-5C7A-44DD-9E9F-A34795A48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091" y="0"/>
            <a:ext cx="114729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9777E15-6D68-4808-AD20-82EA7377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28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CE79CAD8-9F7F-4756-BD12-8463CA4C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923A21-5790-4667-B5C7-ADA793B4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448" y="643466"/>
            <a:ext cx="9600802" cy="5571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3F8D96-EB5E-426B-BA1A-5A687F455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 t="13361" r="1" b="9180"/>
          <a:stretch/>
        </p:blipFill>
        <p:spPr>
          <a:xfrm>
            <a:off x="1664447" y="643466"/>
            <a:ext cx="9808461" cy="5681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15BFE-E6C9-4F67-BE22-F3592C0C5F69}"/>
              </a:ext>
            </a:extLst>
          </p:cNvPr>
          <p:cNvSpPr txBox="1"/>
          <p:nvPr/>
        </p:nvSpPr>
        <p:spPr>
          <a:xfrm>
            <a:off x="1112395" y="-62987"/>
            <a:ext cx="2797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6304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79F42-5C7A-44DD-9E9F-A34795A48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091" y="0"/>
            <a:ext cx="114729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09777E15-6D68-4808-AD20-82EA7377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28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E79CAD8-9F7F-4756-BD12-8463CA4C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923A21-5790-4667-B5C7-ADA793B4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448" y="643466"/>
            <a:ext cx="9600802" cy="5571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827F3-0AE2-47D7-9EE9-C12B42663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6" t="13094" r="1250" b="9911"/>
          <a:stretch/>
        </p:blipFill>
        <p:spPr>
          <a:xfrm>
            <a:off x="1642396" y="643466"/>
            <a:ext cx="9600802" cy="5571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268D47-8F09-4C3A-9C87-FF0F8A47A79A}"/>
              </a:ext>
            </a:extLst>
          </p:cNvPr>
          <p:cNvSpPr/>
          <p:nvPr/>
        </p:nvSpPr>
        <p:spPr>
          <a:xfrm>
            <a:off x="948802" y="-32210"/>
            <a:ext cx="66127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lgerian" panose="04020705040A02060702" pitchFamily="82" charset="0"/>
                <a:cs typeface="Times New Roman" panose="02020603050405020304" pitchFamily="18" charset="0"/>
              </a:rPr>
              <a:t>Restaurant’s Specialty</a:t>
            </a:r>
          </a:p>
        </p:txBody>
      </p:sp>
    </p:spTree>
    <p:extLst>
      <p:ext uri="{BB962C8B-B14F-4D97-AF65-F5344CB8AC3E}">
        <p14:creationId xmlns:p14="http://schemas.microsoft.com/office/powerpoint/2010/main" val="35497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9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andicam 2019-12-08 13-22-08-998">
            <a:hlinkClick r:id="" action="ppaction://media"/>
            <a:extLst>
              <a:ext uri="{FF2B5EF4-FFF2-40B4-BE49-F238E27FC236}">
                <a16:creationId xmlns:a16="http://schemas.microsoft.com/office/drawing/2014/main" id="{CB6DB1F3-DE06-4BD8-8F18-947B24E71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64" t="5342" r="808"/>
          <a:stretch/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CEBFF-B372-475D-BB11-D553D564B299}"/>
              </a:ext>
            </a:extLst>
          </p:cNvPr>
          <p:cNvSpPr txBox="1"/>
          <p:nvPr/>
        </p:nvSpPr>
        <p:spPr>
          <a:xfrm>
            <a:off x="442912" y="-52357"/>
            <a:ext cx="1184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This are some testimonials from our customer’s </a:t>
            </a:r>
          </a:p>
        </p:txBody>
      </p:sp>
    </p:spTree>
    <p:extLst>
      <p:ext uri="{BB962C8B-B14F-4D97-AF65-F5344CB8AC3E}">
        <p14:creationId xmlns:p14="http://schemas.microsoft.com/office/powerpoint/2010/main" val="380270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79F42-5C7A-44DD-9E9F-A34795A48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091" y="0"/>
            <a:ext cx="114729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09777E15-6D68-4808-AD20-82EA7377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28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E79CAD8-9F7F-4756-BD12-8463CA4C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923A21-5790-4667-B5C7-ADA793B4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448" y="643466"/>
            <a:ext cx="9600802" cy="5571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7080D-A6DD-479B-9FE2-E1B36F19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14650" r="1750" b="18429"/>
          <a:stretch/>
        </p:blipFill>
        <p:spPr>
          <a:xfrm>
            <a:off x="1664448" y="643465"/>
            <a:ext cx="9600802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7B13-7F79-409C-AB70-21EB61421E3B}"/>
              </a:ext>
            </a:extLst>
          </p:cNvPr>
          <p:cNvSpPr txBox="1"/>
          <p:nvPr/>
        </p:nvSpPr>
        <p:spPr>
          <a:xfrm>
            <a:off x="1112395" y="-2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lgerian" panose="04020705040A02060702" pitchFamily="82" charset="0"/>
                <a:cs typeface="Times New Roman" panose="02020603050405020304" pitchFamily="18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188949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813576-D302-42B7-A3EC-A272625CC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7B961-0DDD-4BD4-9D59-8B57742D183A}"/>
              </a:ext>
            </a:extLst>
          </p:cNvPr>
          <p:cNvSpPr txBox="1"/>
          <p:nvPr/>
        </p:nvSpPr>
        <p:spPr>
          <a:xfrm>
            <a:off x="1274037" y="5451337"/>
            <a:ext cx="10274497" cy="817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800" dirty="0">
                <a:solidFill>
                  <a:schemeClr val="tx2"/>
                </a:solidFill>
                <a:latin typeface="Algerian" panose="04020705040A02060702" pitchFamily="82" charset="0"/>
                <a:ea typeface="+mj-ea"/>
                <a:cs typeface="Times New Roman" panose="02020603050405020304" pitchFamily="18" charset="0"/>
              </a:rPr>
              <a:t>It shows the location of the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800" dirty="0">
                <a:solidFill>
                  <a:schemeClr val="tx2"/>
                </a:solidFill>
                <a:latin typeface="Algerian" panose="04020705040A02060702" pitchFamily="82" charset="0"/>
                <a:ea typeface="+mj-ea"/>
                <a:cs typeface="Times New Roman" panose="02020603050405020304" pitchFamily="18" charset="0"/>
              </a:rPr>
              <a:t> restaurant to the user 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1D25BAD6-AA7B-43BE-870A-D587E51BE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859BC-1F3B-4830-83EB-CC210916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4" t="13315" r="1125" b="11759"/>
          <a:stretch/>
        </p:blipFill>
        <p:spPr>
          <a:xfrm>
            <a:off x="1082040" y="222112"/>
            <a:ext cx="10896600" cy="50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84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65</Words>
  <Application>Microsoft Office PowerPoint</Application>
  <PresentationFormat>Widescreen</PresentationFormat>
  <Paragraphs>22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Arial</vt:lpstr>
      <vt:lpstr>Gill Sans MT</vt:lpstr>
      <vt:lpstr>Impact</vt:lpstr>
      <vt:lpstr>Times New Roman</vt:lpstr>
      <vt:lpstr>Badge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Suketu Radadiya (1000056668)</dc:creator>
  <cp:lastModifiedBy>Suketu Radadiya (1000056668)</cp:lastModifiedBy>
  <cp:revision>10</cp:revision>
  <dcterms:created xsi:type="dcterms:W3CDTF">2019-12-08T04:26:09Z</dcterms:created>
  <dcterms:modified xsi:type="dcterms:W3CDTF">2019-12-21T05:40:41Z</dcterms:modified>
</cp:coreProperties>
</file>